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26" r:id="rId2"/>
    <p:sldId id="327" r:id="rId3"/>
    <p:sldId id="328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30" r:id="rId56"/>
    <p:sldId id="32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2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2A2306E-9D87-5FC1-85B4-692F7340A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09" y="4193309"/>
            <a:ext cx="2664691" cy="2664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AED58-8F7B-CCDB-1998-0903CE1BCA65}"/>
              </a:ext>
            </a:extLst>
          </p:cNvPr>
          <p:cNvSpPr txBox="1"/>
          <p:nvPr/>
        </p:nvSpPr>
        <p:spPr>
          <a:xfrm>
            <a:off x="9527309" y="3844497"/>
            <a:ext cx="266469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67" u="sng" dirty="0"/>
              <a:t>Download the Presentation</a:t>
            </a:r>
            <a:endParaRPr lang="en-US" sz="1467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/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Primary Keys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«simple»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Johan Cruyff">
            <a:extLst>
              <a:ext uri="{FF2B5EF4-FFF2-40B4-BE49-F238E27FC236}">
                <a16:creationId xmlns:a16="http://schemas.microsoft.com/office/drawing/2014/main" id="{42A60F60-AC7C-1CEB-1E88-06BCA09E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2" y="1101436"/>
            <a:ext cx="3800105" cy="46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Requires External Services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Extended</a:t>
            </a:r>
            <a:r>
              <a:rPr lang="tr-TR" sz="3600" i="1" dirty="0">
                <a:latin typeface="Lexend" pitchFamily="2" charset="-94"/>
              </a:rPr>
              <a:t> </a:t>
            </a:r>
            <a:r>
              <a:rPr lang="tr-TR" sz="3600" dirty="0">
                <a:latin typeface="Lexend" pitchFamily="2" charset="-94"/>
              </a:rPr>
              <a:t>S</a:t>
            </a:r>
            <a:r>
              <a:rPr lang="en-US" sz="3600" dirty="0" err="1">
                <a:latin typeface="Lexend" pitchFamily="2" charset="-94"/>
              </a:rPr>
              <a:t>pecification</a:t>
            </a:r>
            <a:r>
              <a:rPr lang="en-US" sz="3600" dirty="0">
                <a:latin typeface="Lexend" pitchFamily="2" charset="-94"/>
              </a:rPr>
              <a:t>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3119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</a:t>
            </a:r>
            <a:r>
              <a:rPr lang="tr" sz="3733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Halil İbrahim Kalkan</a:t>
            </a:r>
            <a:endParaRPr sz="3733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BAF01-1440-CC39-107A-C8C486E0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11" y="214210"/>
            <a:ext cx="2606637" cy="582637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776423B-CA8E-BAEC-C6E2-A321A58A1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879268"/>
            <a:ext cx="1962431" cy="480059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C47E595F-C9DD-F381-4F55-319784909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9" y="3228319"/>
            <a:ext cx="1394484" cy="480059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7C12DF1-B775-75FB-6B91-F8CCCAA21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1943129"/>
            <a:ext cx="480059" cy="480059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6D4587E-2572-D6C4-B2BD-A875CE4EE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2545432"/>
            <a:ext cx="476451" cy="4764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91D3C6-84D9-CE2C-1E09-9D25831AB82B}"/>
              </a:ext>
            </a:extLst>
          </p:cNvPr>
          <p:cNvSpPr txBox="1"/>
          <p:nvPr/>
        </p:nvSpPr>
        <p:spPr>
          <a:xfrm>
            <a:off x="865950" y="201246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2A719-33B7-A546-1FBF-98D73C73DDE0}"/>
              </a:ext>
            </a:extLst>
          </p:cNvPr>
          <p:cNvSpPr txBox="1"/>
          <p:nvPr/>
        </p:nvSpPr>
        <p:spPr>
          <a:xfrm>
            <a:off x="865950" y="2633419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2FA30-C523-5507-A158-505D3DE705D9}"/>
              </a:ext>
            </a:extLst>
          </p:cNvPr>
          <p:cNvSpPr txBox="1"/>
          <p:nvPr/>
        </p:nvSpPr>
        <p:spPr>
          <a:xfrm>
            <a:off x="2416329" y="3963352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2578C-1455-F74C-29D9-7469AF7D710C}"/>
              </a:ext>
            </a:extLst>
          </p:cNvPr>
          <p:cNvSpPr txBox="1"/>
          <p:nvPr/>
        </p:nvSpPr>
        <p:spPr>
          <a:xfrm>
            <a:off x="1792365" y="3283682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EDF950-905C-7EB3-C67B-4B2AFF8C8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4530217"/>
            <a:ext cx="476451" cy="4764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55F450-3C56-2590-D414-50620F2A1BDA}"/>
              </a:ext>
            </a:extLst>
          </p:cNvPr>
          <p:cNvSpPr txBox="1"/>
          <p:nvPr/>
        </p:nvSpPr>
        <p:spPr>
          <a:xfrm>
            <a:off x="728199" y="4479287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10040466-EAB2-CD17-90E9-804EAE524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" y="5293924"/>
            <a:ext cx="476451" cy="4764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D9FBF6-25FD-30D7-CED6-507902BCAAC5}"/>
              </a:ext>
            </a:extLst>
          </p:cNvPr>
          <p:cNvSpPr txBox="1"/>
          <p:nvPr/>
        </p:nvSpPr>
        <p:spPr>
          <a:xfrm>
            <a:off x="728199" y="5245578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0FE9-5C56-2AD1-4F49-C2BAD61FD143}"/>
              </a:ext>
            </a:extLst>
          </p:cNvPr>
          <p:cNvSpPr txBox="1"/>
          <p:nvPr/>
        </p:nvSpPr>
        <p:spPr>
          <a:xfrm>
            <a:off x="865950" y="1487968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13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2052" name="Picture 4" descr="Div Coding icon PNG and SVG Vector Free Download">
            <a:extLst>
              <a:ext uri="{FF2B5EF4-FFF2-40B4-BE49-F238E27FC236}">
                <a16:creationId xmlns:a16="http://schemas.microsoft.com/office/drawing/2014/main" id="{D5A529AE-B75E-2405-202C-D0B96CFF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0" y="1397000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6" grpId="0"/>
      <p:bldP spid="28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A B</a:t>
            </a:r>
            <a:r>
              <a:rPr lang="en-US" sz="3600" dirty="0" err="1">
                <a:latin typeface="Lexend" pitchFamily="2" charset="-94"/>
              </a:rPr>
              <a:t>ase</a:t>
            </a:r>
            <a:r>
              <a:rPr lang="en-US" sz="3600" dirty="0">
                <a:latin typeface="Lexend" pitchFamily="2" charset="-94"/>
              </a:rPr>
              <a:t> Specification Class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609"/>
            <a:ext cx="7856974" cy="4276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821816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What is 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0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9913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463476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52" y="4756694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3" y="5269018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6" y="5898411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86" y="4157827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Output DTO suggestions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2" y="2436044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25" y="2436044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Part-I: What is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E3DD1D-D961-DE70-1B54-A3CD9C10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" y="2651344"/>
            <a:ext cx="3603487" cy="360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83C2F-C211-0150-44C5-7ADA1015D825}"/>
              </a:ext>
            </a:extLst>
          </p:cNvPr>
          <p:cNvSpPr txBox="1"/>
          <p:nvPr/>
        </p:nvSpPr>
        <p:spPr>
          <a:xfrm>
            <a:off x="650484" y="2223493"/>
            <a:ext cx="360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u="sng" dirty="0"/>
              <a:t>Download the Presentation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Domain-driven design (DDD) is an approach to software development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needs by connecting the implementation to an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evolving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model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Focuses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core domain logic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rather than the infrastructure.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Suitable for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complex domains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large-scale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 applications.</a:t>
            </a:r>
          </a:p>
          <a:p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Helps to build a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flexible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, modular and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maintainable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code base, based on the 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Object</a:t>
            </a:r>
            <a:r>
              <a:rPr lang="tr-TR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2000" b="1" dirty="0">
                <a:latin typeface="Poppins" panose="00000500000000000000" pitchFamily="2" charset="-94"/>
                <a:cs typeface="Poppins" panose="00000500000000000000" pitchFamily="2" charset="-94"/>
              </a:rPr>
              <a:t>Oriented Programming </a:t>
            </a:r>
            <a:r>
              <a:rPr lang="en-US" sz="2000" dirty="0">
                <a:latin typeface="Poppins" panose="00000500000000000000" pitchFamily="2" charset="-94"/>
                <a:cs typeface="Poppins" panose="00000500000000000000" pitchFamily="2" charset="-94"/>
              </a:rPr>
              <a:t>principles.</a:t>
            </a:r>
          </a:p>
          <a:p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1848</Words>
  <Application>Microsoft Office PowerPoint</Application>
  <PresentationFormat>Widescreen</PresentationFormat>
  <Paragraphs>352</Paragraphs>
  <Slides>56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PowerPoint Presentation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Extended Specification Interface</vt:lpstr>
      <vt:lpstr>Specifications A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Multiple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299</cp:revision>
  <dcterms:created xsi:type="dcterms:W3CDTF">2019-07-06T13:27:31Z</dcterms:created>
  <dcterms:modified xsi:type="dcterms:W3CDTF">2024-08-25T10:18:42Z</dcterms:modified>
</cp:coreProperties>
</file>